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0691813" cy="7559675"/>
  <p:notesSz cx="9939338" cy="6807200"/>
  <p:embeddedFontLst>
    <p:embeddedFont>
      <p:font typeface="HG丸ｺﾞｼｯｸM-PRO" panose="020F0600000000000000" pitchFamily="50" charset="-128"/>
      <p:regular r:id="rId4"/>
    </p:embeddedFont>
    <p:embeddedFont>
      <p:font typeface="Lato" panose="020F0502020204030203" pitchFamily="34" charset="0"/>
      <p:regular r:id="rId5"/>
      <p:bold r:id="rId6"/>
      <p:italic r:id="rId7"/>
      <p:boldItalic r:id="rId8"/>
    </p:embeddedFont>
    <p:embeddedFont>
      <p:font typeface="Noto Sans" panose="020B0502040504020204" pitchFamily="34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0" roundtripDataSignature="AMtx7mh58+CpkX7Pc+gkkGwM/KkdE5ywR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30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32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31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30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4307343" cy="341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629774" y="0"/>
            <a:ext cx="4307343" cy="341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344863" y="850900"/>
            <a:ext cx="3249612" cy="2297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93490" y="3276367"/>
            <a:ext cx="7952360" cy="267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6466154"/>
            <a:ext cx="4307343" cy="341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629774" y="6466154"/>
            <a:ext cx="4307343" cy="341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4863" y="850900"/>
            <a:ext cx="3249612" cy="22971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6" name="Google Shape;166;p45:notes"/>
          <p:cNvSpPr txBox="1">
            <a:spLocks noGrp="1"/>
          </p:cNvSpPr>
          <p:nvPr>
            <p:ph type="body" idx="1"/>
          </p:nvPr>
        </p:nvSpPr>
        <p:spPr>
          <a:xfrm>
            <a:off x="993490" y="3276367"/>
            <a:ext cx="7952360" cy="267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※</a:t>
            </a:r>
            <a:endParaRPr>
              <a:solidFill>
                <a:srgbClr val="44444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45:notes"/>
          <p:cNvSpPr txBox="1">
            <a:spLocks noGrp="1"/>
          </p:cNvSpPr>
          <p:nvPr>
            <p:ph type="sldNum" idx="12"/>
          </p:nvPr>
        </p:nvSpPr>
        <p:spPr>
          <a:xfrm>
            <a:off x="5629774" y="6466154"/>
            <a:ext cx="4307343" cy="341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75" tIns="45675" rIns="91375" bIns="4567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ja-JP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3"/>
          <p:cNvSpPr txBox="1"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33"/>
          <p:cNvSpPr txBox="1">
            <a:spLocks noGrp="1"/>
          </p:cNvSpPr>
          <p:nvPr>
            <p:ph type="body" idx="1"/>
          </p:nvPr>
        </p:nvSpPr>
        <p:spPr>
          <a:xfrm>
            <a:off x="735013" y="2012950"/>
            <a:ext cx="9221787" cy="4545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33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33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43"/>
          <p:cNvSpPr txBox="1">
            <a:spLocks noGrp="1"/>
          </p:cNvSpPr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43"/>
          <p:cNvSpPr txBox="1">
            <a:spLocks noGrp="1"/>
          </p:cNvSpPr>
          <p:nvPr>
            <p:ph type="body" idx="1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43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43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43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5"/>
          <p:cNvSpPr txBox="1"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5"/>
          <p:cNvSpPr txBox="1"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2205"/>
              <a:buFont typeface="Arial"/>
              <a:buNone/>
              <a:defRPr sz="220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984"/>
              <a:buFont typeface="Arial"/>
              <a:buNone/>
              <a:defRPr sz="198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Font typeface="Arial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rgbClr val="888888"/>
              </a:buClr>
              <a:buSzPts val="1764"/>
              <a:buFont typeface="Arial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Font typeface="Arial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Font typeface="Arial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Font typeface="Arial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Font typeface="Arial"/>
              <a:buNone/>
              <a:defRPr sz="1764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5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5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5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6"/>
          <p:cNvSpPr txBox="1"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36"/>
          <p:cNvSpPr txBox="1">
            <a:spLocks noGrp="1"/>
          </p:cNvSpPr>
          <p:nvPr>
            <p:ph type="body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36"/>
          <p:cNvSpPr txBox="1">
            <a:spLocks noGrp="1"/>
          </p:cNvSpPr>
          <p:nvPr>
            <p:ph type="body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36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36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36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7"/>
          <p:cNvSpPr txBox="1"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37"/>
          <p:cNvSpPr txBox="1"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  <a:defRPr sz="264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None/>
              <a:defRPr sz="198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37"/>
          <p:cNvSpPr txBox="1">
            <a:spLocks noGrp="1"/>
          </p:cNvSpPr>
          <p:nvPr>
            <p:ph type="body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37"/>
          <p:cNvSpPr txBox="1">
            <a:spLocks noGrp="1"/>
          </p:cNvSpPr>
          <p:nvPr>
            <p:ph type="body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  <a:defRPr sz="2646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sz="2205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None/>
              <a:defRPr sz="198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37"/>
          <p:cNvSpPr txBox="1">
            <a:spLocks noGrp="1"/>
          </p:cNvSpPr>
          <p:nvPr>
            <p:ph type="body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37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37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37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8"/>
          <p:cNvSpPr txBox="1"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38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38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38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9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39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39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40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40"/>
          <p:cNvSpPr txBox="1">
            <a:spLocks noGrp="1"/>
          </p:cNvSpPr>
          <p:nvPr>
            <p:ph type="body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52564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Arial"/>
              <a:buChar char="•"/>
              <a:defRPr sz="3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24561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sz="3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9662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sz="264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617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68617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6861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6861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6861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68617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sz="220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40"/>
          <p:cNvSpPr txBox="1">
            <a:spLocks noGrp="1"/>
          </p:cNvSpPr>
          <p:nvPr>
            <p:ph type="body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Font typeface="Arial"/>
              <a:buNone/>
              <a:defRPr sz="15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Font typeface="Arial"/>
              <a:buNone/>
              <a:defRPr sz="1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40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40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40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1"/>
          <p:cNvSpPr txBox="1"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52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41"/>
          <p:cNvSpPr>
            <a:spLocks noGrp="1"/>
          </p:cNvSpPr>
          <p:nvPr>
            <p:ph type="pic" idx="2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41"/>
          <p:cNvSpPr txBox="1">
            <a:spLocks noGrp="1"/>
          </p:cNvSpPr>
          <p:nvPr>
            <p:ph type="body" idx="1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1764"/>
              <a:buFont typeface="Arial"/>
              <a:buNone/>
              <a:defRPr sz="176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543"/>
              <a:buFont typeface="Arial"/>
              <a:buNone/>
              <a:defRPr sz="154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323"/>
              <a:buFont typeface="Arial"/>
              <a:buNone/>
              <a:defRPr sz="132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Font typeface="Arial"/>
              <a:buNone/>
              <a:defRPr sz="110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41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41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41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2"/>
          <p:cNvSpPr txBox="1"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42"/>
          <p:cNvSpPr txBox="1">
            <a:spLocks noGrp="1"/>
          </p:cNvSpPr>
          <p:nvPr>
            <p:ph type="body" idx="1"/>
          </p:nvPr>
        </p:nvSpPr>
        <p:spPr>
          <a:xfrm rot="5400000">
            <a:off x="3072960" y="-324996"/>
            <a:ext cx="4545894" cy="922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90000"/>
              </a:lnSpc>
              <a:spcBef>
                <a:spcPts val="11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6830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9250" algn="l" rtl="0">
              <a:lnSpc>
                <a:spcPct val="90000"/>
              </a:lnSpc>
              <a:spcBef>
                <a:spcPts val="55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sz="1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4583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4584" algn="l" rtl="0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sz="198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2"/>
          <p:cNvSpPr txBox="1">
            <a:spLocks noGrp="1"/>
          </p:cNvSpPr>
          <p:nvPr>
            <p:ph type="dt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42"/>
          <p:cNvSpPr txBox="1">
            <a:spLocks noGrp="1"/>
          </p:cNvSpPr>
          <p:nvPr>
            <p:ph type="ft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42"/>
          <p:cNvSpPr txBox="1">
            <a:spLocks noGrp="1"/>
          </p:cNvSpPr>
          <p:nvPr>
            <p:ph type="sldNum" idx="12"/>
          </p:nvPr>
        </p:nvSpPr>
        <p:spPr>
          <a:xfrm>
            <a:off x="9798050" y="6808788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32" descr="図形, 四角形&#10;&#10;自動的に生成された説明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1588"/>
            <a:ext cx="10691813" cy="7556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32"/>
          <p:cNvSpPr txBox="1">
            <a:spLocks noGrp="1"/>
          </p:cNvSpPr>
          <p:nvPr>
            <p:ph type="sldNum" idx="12"/>
          </p:nvPr>
        </p:nvSpPr>
        <p:spPr>
          <a:xfrm>
            <a:off x="9952252" y="6925502"/>
            <a:ext cx="525463" cy="401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rgbClr val="898989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" name="Google Shape;12;p32"/>
          <p:cNvSpPr/>
          <p:nvPr/>
        </p:nvSpPr>
        <p:spPr>
          <a:xfrm>
            <a:off x="360218" y="6428509"/>
            <a:ext cx="1440873" cy="58109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" name="Google Shape;13;p3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14098" y="6925502"/>
            <a:ext cx="1136968" cy="31753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45"/>
          <p:cNvSpPr txBox="1"/>
          <p:nvPr/>
        </p:nvSpPr>
        <p:spPr>
          <a:xfrm>
            <a:off x="204616" y="434604"/>
            <a:ext cx="4377834" cy="472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725" tIns="36350" rIns="72725" bIns="3635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ts val="2800"/>
              <a:buFont typeface="Arial"/>
              <a:buNone/>
            </a:pPr>
            <a:r>
              <a:rPr lang="ja-JP" altLang="en-US" sz="2800" b="1" i="1" u="none" strike="noStrike" cap="none" dirty="0">
                <a:solidFill>
                  <a:srgbClr val="444444"/>
                </a:solidFill>
                <a:latin typeface="Lato"/>
                <a:ea typeface="Lato"/>
                <a:cs typeface="Lato"/>
                <a:sym typeface="Lato"/>
              </a:rPr>
              <a:t>深堀りするエピソード</a:t>
            </a:r>
            <a:endParaRPr sz="2800" b="0" i="0" u="none" strike="noStrike" cap="none" dirty="0">
              <a:solidFill>
                <a:srgbClr val="44444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45"/>
          <p:cNvSpPr/>
          <p:nvPr/>
        </p:nvSpPr>
        <p:spPr>
          <a:xfrm>
            <a:off x="685801" y="1384875"/>
            <a:ext cx="45719" cy="366207"/>
          </a:xfrm>
          <a:prstGeom prst="rect">
            <a:avLst/>
          </a:prstGeom>
          <a:solidFill>
            <a:srgbClr val="00B4A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1A1C3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45"/>
          <p:cNvSpPr txBox="1"/>
          <p:nvPr/>
        </p:nvSpPr>
        <p:spPr>
          <a:xfrm>
            <a:off x="731520" y="2123013"/>
            <a:ext cx="112936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0" i="0" u="none" strike="noStrike" cap="none" dirty="0">
                <a:solidFill>
                  <a:srgbClr val="444444"/>
                </a:solidFill>
                <a:latin typeface="Noto Sans"/>
                <a:ea typeface="Noto Sans"/>
                <a:cs typeface="Noto Sans"/>
                <a:sym typeface="Noto Sans"/>
              </a:rPr>
              <a:t>→なぜ？</a:t>
            </a:r>
            <a:endParaRPr sz="2000" b="0" i="0" u="none" strike="noStrike" cap="none" dirty="0">
              <a:solidFill>
                <a:srgbClr val="444444"/>
              </a:solidFill>
              <a:latin typeface="Noto Sans"/>
              <a:ea typeface="Noto Sans"/>
              <a:cs typeface="Noto Sans"/>
              <a:sym typeface="Noto Sans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8E96774-05D2-1FE2-275B-87A727CAC845}"/>
              </a:ext>
            </a:extLst>
          </p:cNvPr>
          <p:cNvCxnSpPr/>
          <p:nvPr/>
        </p:nvCxnSpPr>
        <p:spPr>
          <a:xfrm>
            <a:off x="204616" y="976624"/>
            <a:ext cx="994837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A93D57C-7FCF-41CC-F95A-519F429B3E13}"/>
              </a:ext>
            </a:extLst>
          </p:cNvPr>
          <p:cNvSpPr/>
          <p:nvPr/>
        </p:nvSpPr>
        <p:spPr>
          <a:xfrm>
            <a:off x="2000922" y="2042643"/>
            <a:ext cx="7982231" cy="542035"/>
          </a:xfrm>
          <a:prstGeom prst="rect">
            <a:avLst/>
          </a:prstGeom>
          <a:ln>
            <a:solidFill>
              <a:srgbClr val="00B4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Google Shape;173;p45">
            <a:extLst>
              <a:ext uri="{FF2B5EF4-FFF2-40B4-BE49-F238E27FC236}">
                <a16:creationId xmlns:a16="http://schemas.microsoft.com/office/drawing/2014/main" id="{A3EA6ADE-49C5-43A7-FBEE-760AA940323E}"/>
              </a:ext>
            </a:extLst>
          </p:cNvPr>
          <p:cNvSpPr txBox="1"/>
          <p:nvPr/>
        </p:nvSpPr>
        <p:spPr>
          <a:xfrm>
            <a:off x="731520" y="3097183"/>
            <a:ext cx="112936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0" i="0" u="none" strike="noStrike" cap="none" dirty="0">
                <a:solidFill>
                  <a:srgbClr val="444444"/>
                </a:solidFill>
                <a:latin typeface="Noto Sans"/>
                <a:ea typeface="Noto Sans"/>
                <a:cs typeface="Noto Sans"/>
                <a:sym typeface="Noto Sans"/>
              </a:rPr>
              <a:t>→なぜ？</a:t>
            </a:r>
            <a:endParaRPr sz="2000" b="0" i="0" u="none" strike="noStrike" cap="none" dirty="0">
              <a:solidFill>
                <a:srgbClr val="444444"/>
              </a:solidFill>
              <a:latin typeface="Noto Sans"/>
              <a:ea typeface="Noto Sans"/>
              <a:cs typeface="Noto Sans"/>
              <a:sym typeface="Noto San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487E57-5AC5-8550-F358-832726ED063F}"/>
              </a:ext>
            </a:extLst>
          </p:cNvPr>
          <p:cNvSpPr/>
          <p:nvPr/>
        </p:nvSpPr>
        <p:spPr>
          <a:xfrm>
            <a:off x="2000922" y="3016813"/>
            <a:ext cx="7982231" cy="542035"/>
          </a:xfrm>
          <a:prstGeom prst="rect">
            <a:avLst/>
          </a:prstGeom>
          <a:ln>
            <a:solidFill>
              <a:srgbClr val="00B4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Google Shape;173;p45">
            <a:extLst>
              <a:ext uri="{FF2B5EF4-FFF2-40B4-BE49-F238E27FC236}">
                <a16:creationId xmlns:a16="http://schemas.microsoft.com/office/drawing/2014/main" id="{BDA8327C-094D-AB94-3C07-935EA8DB1862}"/>
              </a:ext>
            </a:extLst>
          </p:cNvPr>
          <p:cNvSpPr txBox="1"/>
          <p:nvPr/>
        </p:nvSpPr>
        <p:spPr>
          <a:xfrm>
            <a:off x="731520" y="4071353"/>
            <a:ext cx="112936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0" i="0" u="none" strike="noStrike" cap="none" dirty="0">
                <a:solidFill>
                  <a:srgbClr val="444444"/>
                </a:solidFill>
                <a:latin typeface="Noto Sans"/>
                <a:ea typeface="Noto Sans"/>
                <a:cs typeface="Noto Sans"/>
                <a:sym typeface="Noto Sans"/>
              </a:rPr>
              <a:t>→なぜ？</a:t>
            </a:r>
            <a:endParaRPr sz="2000" b="0" i="0" u="none" strike="noStrike" cap="none" dirty="0">
              <a:solidFill>
                <a:srgbClr val="444444"/>
              </a:solidFill>
              <a:latin typeface="Noto Sans"/>
              <a:ea typeface="Noto Sans"/>
              <a:cs typeface="Noto Sans"/>
              <a:sym typeface="Noto San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08E7059-39BE-FD79-2414-16C91CA43605}"/>
              </a:ext>
            </a:extLst>
          </p:cNvPr>
          <p:cNvSpPr/>
          <p:nvPr/>
        </p:nvSpPr>
        <p:spPr>
          <a:xfrm>
            <a:off x="2000922" y="4031167"/>
            <a:ext cx="7982231" cy="542035"/>
          </a:xfrm>
          <a:prstGeom prst="rect">
            <a:avLst/>
          </a:prstGeom>
          <a:ln>
            <a:solidFill>
              <a:srgbClr val="00B4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Google Shape;173;p45">
            <a:extLst>
              <a:ext uri="{FF2B5EF4-FFF2-40B4-BE49-F238E27FC236}">
                <a16:creationId xmlns:a16="http://schemas.microsoft.com/office/drawing/2014/main" id="{E0249779-A8A9-91FA-2743-23BDB1E6711C}"/>
              </a:ext>
            </a:extLst>
          </p:cNvPr>
          <p:cNvSpPr txBox="1"/>
          <p:nvPr/>
        </p:nvSpPr>
        <p:spPr>
          <a:xfrm>
            <a:off x="731520" y="4969798"/>
            <a:ext cx="112936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0" i="0" u="none" strike="noStrike" cap="none" dirty="0">
                <a:solidFill>
                  <a:srgbClr val="444444"/>
                </a:solidFill>
                <a:latin typeface="Noto Sans"/>
                <a:ea typeface="Noto Sans"/>
                <a:cs typeface="Noto Sans"/>
                <a:sym typeface="Noto Sans"/>
              </a:rPr>
              <a:t>→なぜ？</a:t>
            </a:r>
            <a:endParaRPr sz="2000" b="0" i="0" u="none" strike="noStrike" cap="none" dirty="0">
              <a:solidFill>
                <a:srgbClr val="444444"/>
              </a:solidFill>
              <a:latin typeface="Noto Sans"/>
              <a:ea typeface="Noto Sans"/>
              <a:cs typeface="Noto Sans"/>
              <a:sym typeface="Noto Sans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9507B08-9072-7263-E547-62009C221DED}"/>
              </a:ext>
            </a:extLst>
          </p:cNvPr>
          <p:cNvSpPr/>
          <p:nvPr/>
        </p:nvSpPr>
        <p:spPr>
          <a:xfrm>
            <a:off x="2000922" y="4889428"/>
            <a:ext cx="7982231" cy="542035"/>
          </a:xfrm>
          <a:prstGeom prst="rect">
            <a:avLst/>
          </a:prstGeom>
          <a:ln>
            <a:solidFill>
              <a:srgbClr val="00B4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Google Shape;173;p45">
            <a:extLst>
              <a:ext uri="{FF2B5EF4-FFF2-40B4-BE49-F238E27FC236}">
                <a16:creationId xmlns:a16="http://schemas.microsoft.com/office/drawing/2014/main" id="{8F56520E-3A76-98D5-E853-71BD2A72B2C7}"/>
              </a:ext>
            </a:extLst>
          </p:cNvPr>
          <p:cNvSpPr txBox="1"/>
          <p:nvPr/>
        </p:nvSpPr>
        <p:spPr>
          <a:xfrm>
            <a:off x="731520" y="5943968"/>
            <a:ext cx="112936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 b="0" i="0" u="none" strike="noStrike" cap="none" dirty="0">
                <a:solidFill>
                  <a:srgbClr val="444444"/>
                </a:solidFill>
                <a:latin typeface="Noto Sans"/>
                <a:ea typeface="Noto Sans"/>
                <a:cs typeface="Noto Sans"/>
                <a:sym typeface="Noto Sans"/>
              </a:rPr>
              <a:t>→なぜ？</a:t>
            </a:r>
            <a:endParaRPr sz="2000" b="0" i="0" u="none" strike="noStrike" cap="none" dirty="0">
              <a:solidFill>
                <a:srgbClr val="444444"/>
              </a:solidFill>
              <a:latin typeface="Noto Sans"/>
              <a:ea typeface="Noto Sans"/>
              <a:cs typeface="Noto Sans"/>
              <a:sym typeface="Noto Sans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88D0067-9437-2616-5748-ADD17780A5A3}"/>
              </a:ext>
            </a:extLst>
          </p:cNvPr>
          <p:cNvSpPr/>
          <p:nvPr/>
        </p:nvSpPr>
        <p:spPr>
          <a:xfrm>
            <a:off x="2000922" y="5903782"/>
            <a:ext cx="7982231" cy="542035"/>
          </a:xfrm>
          <a:prstGeom prst="rect">
            <a:avLst/>
          </a:prstGeom>
          <a:ln>
            <a:solidFill>
              <a:srgbClr val="00B4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134CD4A-F875-F87C-E9F2-D8B1EB301C94}"/>
              </a:ext>
            </a:extLst>
          </p:cNvPr>
          <p:cNvSpPr/>
          <p:nvPr/>
        </p:nvSpPr>
        <p:spPr>
          <a:xfrm>
            <a:off x="176931" y="6994925"/>
            <a:ext cx="1239374" cy="228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 descr="黒い背景と白い文字&#10;&#10;自動的に生成された説明">
            <a:extLst>
              <a:ext uri="{FF2B5EF4-FFF2-40B4-BE49-F238E27FC236}">
                <a16:creationId xmlns:a16="http://schemas.microsoft.com/office/drawing/2014/main" id="{EB07CA3F-FECB-3285-4271-751600F3C6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616" y="7006682"/>
            <a:ext cx="1103229" cy="299526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D825C06-E701-9B40-577C-A4271244D4A1}"/>
              </a:ext>
            </a:extLst>
          </p:cNvPr>
          <p:cNvSpPr txBox="1"/>
          <p:nvPr/>
        </p:nvSpPr>
        <p:spPr>
          <a:xfrm>
            <a:off x="756230" y="1408760"/>
            <a:ext cx="88212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エピソードをここに書こう！</a:t>
            </a:r>
          </a:p>
        </p:txBody>
      </p:sp>
      <p:pic>
        <p:nvPicPr>
          <p:cNvPr id="17" name="図 16" descr="アイコン&#10;&#10;自動的に生成された説明">
            <a:extLst>
              <a:ext uri="{FF2B5EF4-FFF2-40B4-BE49-F238E27FC236}">
                <a16:creationId xmlns:a16="http://schemas.microsoft.com/office/drawing/2014/main" id="{BF208ED4-0F8F-2559-5FA4-061B9C12553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3929"/>
          <a:stretch/>
        </p:blipFill>
        <p:spPr>
          <a:xfrm>
            <a:off x="9226136" y="5805845"/>
            <a:ext cx="1516970" cy="161896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79E9DEB9-3DC8-6E03-970D-38D76D5C1F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57545" y="976624"/>
            <a:ext cx="780172" cy="1094532"/>
          </a:xfrm>
          <a:prstGeom prst="rect">
            <a:avLst/>
          </a:prstGeom>
        </p:spPr>
      </p:pic>
      <p:pic>
        <p:nvPicPr>
          <p:cNvPr id="23" name="図 22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6F2F4715-0878-D48B-89A2-A7B201C00F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79" y="1031620"/>
            <a:ext cx="640167" cy="898114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2D6BF1A-33F4-D8C4-5719-E45EB51AE4A9}"/>
              </a:ext>
            </a:extLst>
          </p:cNvPr>
          <p:cNvSpPr txBox="1"/>
          <p:nvPr/>
        </p:nvSpPr>
        <p:spPr>
          <a:xfrm rot="20974549">
            <a:off x="8280732" y="536343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なあぜなあぜ？</a:t>
            </a:r>
          </a:p>
        </p:txBody>
      </p:sp>
      <p:sp>
        <p:nvSpPr>
          <p:cNvPr id="25" name="思考の吹き出し: 雲形 24">
            <a:extLst>
              <a:ext uri="{FF2B5EF4-FFF2-40B4-BE49-F238E27FC236}">
                <a16:creationId xmlns:a16="http://schemas.microsoft.com/office/drawing/2014/main" id="{29EAC8F5-F053-F13E-9849-481CB7A481A5}"/>
              </a:ext>
            </a:extLst>
          </p:cNvPr>
          <p:cNvSpPr/>
          <p:nvPr/>
        </p:nvSpPr>
        <p:spPr>
          <a:xfrm>
            <a:off x="8203417" y="189694"/>
            <a:ext cx="1596054" cy="1094532"/>
          </a:xfrm>
          <a:prstGeom prst="cloudCallout">
            <a:avLst>
              <a:gd name="adj1" fmla="val 46081"/>
              <a:gd name="adj2" fmla="val 53675"/>
            </a:avLst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</Words>
  <Application>Microsoft Office PowerPoint</Application>
  <PresentationFormat>ユーザー設定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Lato</vt:lpstr>
      <vt:lpstr>Arial</vt:lpstr>
      <vt:lpstr>HG丸ｺﾞｼｯｸM-PRO</vt:lpstr>
      <vt:lpstr>Noto Sans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濱名　紗耶佳</dc:creator>
  <cp:lastModifiedBy>宮本　暢音</cp:lastModifiedBy>
  <cp:revision>6</cp:revision>
  <dcterms:created xsi:type="dcterms:W3CDTF">2019-06-03T07:50:07Z</dcterms:created>
  <dcterms:modified xsi:type="dcterms:W3CDTF">2024-02-27T06:13:21Z</dcterms:modified>
</cp:coreProperties>
</file>